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2" r:id="rId2"/>
    <p:sldId id="289" r:id="rId3"/>
    <p:sldId id="345" r:id="rId4"/>
    <p:sldId id="346" r:id="rId5"/>
    <p:sldId id="347" r:id="rId6"/>
    <p:sldId id="358" r:id="rId7"/>
    <p:sldId id="359" r:id="rId8"/>
    <p:sldId id="360" r:id="rId9"/>
    <p:sldId id="32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 PL LAB" initials="IP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347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28-Jan-23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28-Jan-23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28-Jan-23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28-Jan-23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28-Jan-23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elalarengg.ac.in/vcdept/dpcse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2743200"/>
            <a:ext cx="8077200" cy="1543056"/>
          </a:xfrm>
        </p:spPr>
        <p:txBody>
          <a:bodyPr/>
          <a:lstStyle/>
          <a:p>
            <a:pPr marL="182880" indent="0" algn="ctr">
              <a:buNone/>
            </a:pPr>
            <a:r>
              <a:rPr lang="en-IN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18ITT42 - DESIGN AND ANALYSIS OF ALGORITHMS </a:t>
            </a:r>
            <a: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(IV-Semester)</a:t>
            </a:r>
            <a:endParaRPr lang="en-IN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4495800"/>
            <a:ext cx="5637010" cy="1447800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Handled By:</a:t>
            </a:r>
          </a:p>
          <a:p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Dr.V.Latha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Jothi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, Professor</a:t>
            </a:r>
            <a:endParaRPr lang="en-IN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152400"/>
            <a:ext cx="8305800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en-US" sz="2800" dirty="0" err="1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Velalar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College of Engineering and Technology</a:t>
            </a:r>
          </a:p>
          <a:p>
            <a:pPr marL="182880" indent="0" algn="ctr">
              <a:buFont typeface="Georgia" pitchFamily="18" charset="0"/>
              <a:buNone/>
            </a:pPr>
            <a:r>
              <a:rPr lang="en-US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(Autonomous)</a:t>
            </a:r>
          </a:p>
          <a:p>
            <a:pPr marL="182880" indent="0" algn="ctr">
              <a:buNone/>
            </a:pPr>
            <a:r>
              <a:rPr lang="en-US" sz="28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Department </a:t>
            </a:r>
            <a:r>
              <a:rPr lang="en-US" sz="28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of CSE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</a:t>
            </a:r>
            <a:endParaRPr lang="en-US" sz="3600" i="1" dirty="0" smtClean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  <a:hlinkClick r:id="rId2"/>
            </a:endParaRPr>
          </a:p>
          <a:p>
            <a:pPr marL="182880" indent="0" algn="ctr">
              <a:buNone/>
            </a:pPr>
            <a:r>
              <a:rPr lang="en-US" sz="18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(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Accredited by NBA)</a:t>
            </a:r>
            <a:endParaRPr lang="en-US" sz="1800" i="1" dirty="0" smtClean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2880" indent="0" algn="ctr">
              <a:buFont typeface="Georgia" pitchFamily="18" charset="0"/>
              <a:buNone/>
            </a:pPr>
            <a:endParaRPr lang="en-IN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54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642918"/>
            <a:ext cx="8286808" cy="578647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sz="3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UNIT – 1     ALGORITHM ANALYSIS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Introduction :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Notion of Algorithm – Fundamentals of Algorithmic problem Solving – Important Problem types.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Fundamentals of the Analysis of Algorithm Efficiency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Analysis Framework – Asymptotic notations and Basic Efficiency Classes - Mathematical Analysis of Recursive and Non-recursive algorithms-Empirical analysis of Algorithms-Algorithm Visualization</a:t>
            </a:r>
            <a:endParaRPr lang="en-IN" sz="3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000108"/>
            <a:ext cx="8215370" cy="528641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I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General Plan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Decide on a parameter (or parameters) indicating an input’s size.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Identify the algorithm’s basic operation. 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Check whether the number of times the basic operation is executed.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Set up a recurrence relation, with an appropriate initial condition, for the number of times the basic operation is executed.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Solve the recurrence or, at least, ascertain the order of growth of its solution</a:t>
            </a: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Mathematical Analysis of Recursive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142984"/>
            <a:ext cx="8215370" cy="52864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Compute the factorial function F(n) = n! for an arbitrary non-negative integer n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F(n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//Computes n! recursively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A nonnegative integer n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The value of n!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n = 0 return 1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else return F(n − 1) ∗ n</a:t>
            </a: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1429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Mathematical Analysis of Recursive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142984"/>
            <a:ext cx="8215370" cy="52864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basic operation of the algorithm is multiplication,  M(n)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initial condition is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n=0 return 1</a:t>
            </a:r>
          </a:p>
          <a:p>
            <a:pPr marL="0" indent="0" algn="ctr">
              <a:buNone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1429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Mathematical Analysis of Recursive Algorithms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528885"/>
            <a:ext cx="4823675" cy="971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11" descr="Untitl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857760"/>
            <a:ext cx="7627063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928670"/>
            <a:ext cx="8215370" cy="550072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Recurrence relation is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M(n) = M(n-1) + 1, for n&gt;0 and M(0) = 0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M(n-1)=M(n-2)+1 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Sub. Above in initial equation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M(n)=M(n-2)+1+1=M(n-2)+2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general M(n)=M(n-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)+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M(n-n)+n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= M(0)+n=0+n=n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1429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Mathematical Analysis of Recursive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142984"/>
            <a:ext cx="8215370" cy="52864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Compute the number of Binary digits of n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Binrec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(A[0..n − 1])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//Computes the no. of binary digits of n recursively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A non-negative integer n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The number of binary digits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n = 1 return 1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else return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Binrec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(floor(n/2)) +1</a:t>
            </a: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1429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Mathematical Analysis of Recursive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142984"/>
            <a:ext cx="8215370" cy="528641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number of additions A(n)</a:t>
            </a:r>
          </a:p>
          <a:p>
            <a:pPr marL="0" indent="0" algn="just">
              <a:buNone/>
            </a:pP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A(floor(n/2))+1; initial </a:t>
            </a:r>
            <a:r>
              <a:rPr lang="en-IN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condn</a:t>
            </a: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., A(1) = 0</a:t>
            </a:r>
          </a:p>
          <a:p>
            <a:pPr marL="0" indent="0" algn="just">
              <a:buNone/>
            </a:pP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Let n=2</a:t>
            </a:r>
            <a:r>
              <a:rPr lang="en-IN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then</a:t>
            </a:r>
          </a:p>
          <a:p>
            <a:pPr marL="0" indent="0" algn="just">
              <a:buNone/>
            </a:pP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A(2</a:t>
            </a:r>
            <a:r>
              <a:rPr lang="en-IN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A(2</a:t>
            </a:r>
            <a:r>
              <a:rPr lang="en-IN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k-1</a:t>
            </a: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+ 1;			---- 1</a:t>
            </a:r>
          </a:p>
          <a:p>
            <a:pPr marL="0" indent="0" algn="just">
              <a:buNone/>
            </a:pP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But A(2</a:t>
            </a:r>
            <a:r>
              <a:rPr lang="en-IN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k-1</a:t>
            </a: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A(2</a:t>
            </a:r>
            <a:r>
              <a:rPr lang="en-IN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k-2</a:t>
            </a: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+ 1			---- 2</a:t>
            </a:r>
          </a:p>
          <a:p>
            <a:pPr marL="0" indent="0" algn="just">
              <a:buNone/>
            </a:pP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Sub. 2 in 1</a:t>
            </a:r>
          </a:p>
          <a:p>
            <a:pPr marL="0" indent="0" algn="just">
              <a:buNone/>
            </a:pP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A(2</a:t>
            </a:r>
            <a:r>
              <a:rPr lang="en-IN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A(2</a:t>
            </a:r>
            <a:r>
              <a:rPr lang="en-IN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k-2</a:t>
            </a: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+ 2;</a:t>
            </a:r>
          </a:p>
          <a:p>
            <a:pPr marL="0" indent="0" algn="just">
              <a:buNone/>
            </a:pP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general, A(2</a:t>
            </a:r>
            <a:r>
              <a:rPr lang="en-IN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A(2</a:t>
            </a:r>
            <a:r>
              <a:rPr lang="en-IN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k-i</a:t>
            </a: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IN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	 	---- 3</a:t>
            </a:r>
          </a:p>
          <a:p>
            <a:pPr marL="0" indent="0" algn="just">
              <a:buNone/>
            </a:pP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IN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=k in 3</a:t>
            </a:r>
          </a:p>
          <a:p>
            <a:pPr marL="0" indent="0" algn="just">
              <a:buNone/>
            </a:pP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A(2</a:t>
            </a:r>
            <a:r>
              <a:rPr lang="en-IN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A(2</a:t>
            </a:r>
            <a:r>
              <a:rPr lang="en-IN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k-k</a:t>
            </a: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+ k</a:t>
            </a:r>
          </a:p>
          <a:p>
            <a:pPr marL="0" indent="0" algn="just">
              <a:buNone/>
            </a:pP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= A(1)+k = k			---- 4</a:t>
            </a:r>
          </a:p>
          <a:p>
            <a:pPr marL="0" indent="0" algn="just">
              <a:buNone/>
            </a:pP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But n=2</a:t>
            </a:r>
            <a:r>
              <a:rPr lang="en-IN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in 4</a:t>
            </a:r>
          </a:p>
          <a:p>
            <a:pPr marL="0" indent="0" algn="just">
              <a:buNone/>
            </a:pP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A(n) = log</a:t>
            </a:r>
            <a:r>
              <a:rPr lang="en-IN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i.e. </a:t>
            </a:r>
            <a:r>
              <a:rPr lang="en-IN" sz="3200" smtClean="0">
                <a:solidFill>
                  <a:srgbClr val="002060"/>
                </a:solidFill>
                <a:latin typeface="Times New Roman"/>
                <a:cs typeface="Times New Roman"/>
              </a:rPr>
              <a:t>€(</a:t>
            </a:r>
            <a:r>
              <a:rPr lang="en-IN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IN" sz="3200" baseline="-25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n)</a:t>
            </a: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1429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Mathematical Analysis of Recursive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0115" y="2714620"/>
            <a:ext cx="48636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YOU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08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2671</TotalTime>
  <Words>323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Slipstream</vt:lpstr>
      <vt:lpstr>18ITT42 - DESIGN AND ANALYSIS OF ALGORITHMS  (IV-Semester)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18CST32-Data Structures III-Semester</dc:title>
  <dc:creator>MYiT</dc:creator>
  <cp:lastModifiedBy>CSE</cp:lastModifiedBy>
  <cp:revision>198</cp:revision>
  <dcterms:created xsi:type="dcterms:W3CDTF">2006-08-16T00:00:00Z</dcterms:created>
  <dcterms:modified xsi:type="dcterms:W3CDTF">2023-01-28T06:03:27Z</dcterms:modified>
</cp:coreProperties>
</file>